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3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0" r:id="rId31"/>
    <p:sldId id="286" r:id="rId32"/>
    <p:sldId id="287" r:id="rId33"/>
    <p:sldId id="288" r:id="rId34"/>
    <p:sldId id="289" r:id="rId35"/>
    <p:sldId id="290" r:id="rId36"/>
    <p:sldId id="292" r:id="rId37"/>
    <p:sldId id="293" r:id="rId38"/>
    <p:sldId id="294" r:id="rId39"/>
    <p:sldId id="295" r:id="rId40"/>
    <p:sldId id="315" r:id="rId41"/>
    <p:sldId id="316" r:id="rId42"/>
    <p:sldId id="317" r:id="rId43"/>
    <p:sldId id="318" r:id="rId44"/>
    <p:sldId id="319" r:id="rId45"/>
    <p:sldId id="320" r:id="rId46"/>
    <p:sldId id="322" r:id="rId47"/>
    <p:sldId id="323" r:id="rId48"/>
    <p:sldId id="324" r:id="rId49"/>
    <p:sldId id="325" r:id="rId50"/>
    <p:sldId id="326" r:id="rId51"/>
    <p:sldId id="328" r:id="rId52"/>
    <p:sldId id="329" r:id="rId53"/>
    <p:sldId id="330" r:id="rId54"/>
    <p:sldId id="296" r:id="rId55"/>
    <p:sldId id="297" r:id="rId56"/>
    <p:sldId id="298" r:id="rId57"/>
    <p:sldId id="311" r:id="rId58"/>
    <p:sldId id="299" r:id="rId59"/>
    <p:sldId id="300" r:id="rId60"/>
    <p:sldId id="301" r:id="rId61"/>
    <p:sldId id="302" r:id="rId62"/>
    <p:sldId id="303" r:id="rId63"/>
    <p:sldId id="304" r:id="rId64"/>
    <p:sldId id="305" r:id="rId65"/>
    <p:sldId id="306" r:id="rId66"/>
    <p:sldId id="307" r:id="rId67"/>
    <p:sldId id="308" r:id="rId68"/>
    <p:sldId id="309" r:id="rId69"/>
    <p:sldId id="312" r:id="rId70"/>
    <p:sldId id="313" r:id="rId71"/>
    <p:sldId id="314" r:id="rId7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printerSettings" Target="printerSettings/printerSettings1.bin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8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0.png>
</file>

<file path=ppt/media/image3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22/03/2011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(and tools)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Session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But sometimes we want more flexibility in what constitutes an “interesting node”</a:t>
            </a:r>
          </a:p>
          <a:p>
            <a:pPr lvl="1"/>
            <a:r>
              <a:rPr lang="en-US" dirty="0" smtClean="0"/>
              <a:t>And in how we ask for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Can index nodes and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safety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4594</TotalTime>
  <Words>3038</Words>
  <Application>Microsoft Macintosh PowerPoint</Application>
  <PresentationFormat>On-screen Show (4:3)</PresentationFormat>
  <Paragraphs>523</Paragraphs>
  <Slides>71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2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Practical Session</vt:lpstr>
      <vt:lpstr>Koan 2</vt:lpstr>
      <vt:lpstr>Koan 3</vt:lpstr>
      <vt:lpstr>Indexing a Graph?</vt:lpstr>
      <vt:lpstr>Lucene</vt:lpstr>
      <vt:lpstr>Creating an Index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151</cp:revision>
  <dcterms:created xsi:type="dcterms:W3CDTF">2011-03-08T13:24:17Z</dcterms:created>
  <dcterms:modified xsi:type="dcterms:W3CDTF">2011-03-23T18:51:47Z</dcterms:modified>
</cp:coreProperties>
</file>

<file path=docProps/thumbnail.jpeg>
</file>